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5AEF-A4C7-6675-6B05-D9C866100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065D04-CE15-E647-6007-4389CE53C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6DCF-2095-7D84-AD56-BDD282EC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852D5-F64F-447F-8CA0-1E1F42767D7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D47F6-887E-A7E9-6208-186B77FBC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AC4F3-0B07-9322-0D88-5B145DD66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C4476-7409-4CA8-B3C2-D96399D7F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27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678D0-2CCF-BEEE-32D7-B9B5F6079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E675AC-083A-DFDD-3B12-6728FDA59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F944E-213B-B99E-77C9-FD3FAE119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852D5-F64F-447F-8CA0-1E1F42767D7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A583E-44C4-607A-90C3-318A9FAE1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2AE5B-207E-D22B-82C6-2CF90A5D5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C4476-7409-4CA8-B3C2-D96399D7F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46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D2C7CF-0380-A5D2-5A71-9058A2DFD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6A259-B8FA-F0FF-71B9-CAA83784A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3FFB5-F3D0-9C6B-B991-A60605E63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852D5-F64F-447F-8CA0-1E1F42767D7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AD179-C310-97A7-3C35-1C13F47D6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7793B-4F70-AE58-CF0B-117B481F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C4476-7409-4CA8-B3C2-D96399D7F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78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07C29-9B0A-FD6D-8077-6B5E585D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E999E-4D2E-3565-45F0-480677B2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9BAD6-E217-DE77-EBBC-A2420F40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852D5-F64F-447F-8CA0-1E1F42767D7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C4668-BBB0-AE21-D760-DA3498BFA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A3FD8-67E0-E29A-7178-1CA0F784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C4476-7409-4CA8-B3C2-D96399D7F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53FB-6315-805B-86F6-D517F9AE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CD8ED-2D9B-D561-AF0B-3F4634632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B7358-49B4-C6E5-7F8C-B0B8562F5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852D5-F64F-447F-8CA0-1E1F42767D7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1F844-CB3B-015D-2787-23FC15400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9AD2D-C502-87EB-DFFD-45FF729A2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C4476-7409-4CA8-B3C2-D96399D7F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5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E542-B3F0-DF5E-08D6-41281A14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A3BA0-CF16-E9BC-1225-E18849F50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6366FE-2C44-B67C-5455-7FD5584C0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06BF-9A7D-21CD-0C7D-A0C58A683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852D5-F64F-447F-8CA0-1E1F42767D7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9E91C-44F5-BCE7-48B9-766689A8D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2270D-2704-0986-99EB-CEFE432F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C4476-7409-4CA8-B3C2-D96399D7F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4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FD7EB-F8E1-67E7-A247-73E28C22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EC1DD-2519-A1EE-286B-EFC5168AB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4A1E0-31F1-0F1F-AE78-4639739F9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ADDAB-54AB-48D4-E816-279A334EA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CDBB6-0A32-583B-B454-49CB15D92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7D9CD6-8F76-F0DC-618A-2C760F68A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852D5-F64F-447F-8CA0-1E1F42767D7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5F8462-C65E-7466-F938-6AA52742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FF3E36-2E32-EB07-D374-0C361EA2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C4476-7409-4CA8-B3C2-D96399D7F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49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8A29-95B6-45ED-7F8B-7FB12CDD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BBED96-47E2-144F-F6EA-BD1B55CE5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852D5-F64F-447F-8CA0-1E1F42767D7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D99C9-3F4D-F51F-DCAD-AD4D3D595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9B74E-55FC-B72E-8064-12CE0C5D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C4476-7409-4CA8-B3C2-D96399D7F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4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43D71-8C8F-AE49-3578-A7CBCEE8D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852D5-F64F-447F-8CA0-1E1F42767D7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54BC23-AA3B-E6E3-B831-AD846CC80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EA582-990E-DF7C-4379-037F4B523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C4476-7409-4CA8-B3C2-D96399D7F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2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6085-CC71-F41F-12B3-DAEF249EC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6F9D9-24C9-8938-C615-862673FE2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F7357B-FF4C-D1A4-BDAE-AE39F7837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98B65-3153-39FB-19AA-88376E6E9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852D5-F64F-447F-8CA0-1E1F42767D7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E8F50-3F81-03AD-C0E3-291B4165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D258B-DE7F-ACAB-65CB-5FE06E85F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C4476-7409-4CA8-B3C2-D96399D7F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18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28CF-AD9E-F36D-84FE-C7FDE693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299957-CA21-2CB3-0B4C-5AFC5BD57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F8021-5EC4-FD80-B6E7-20FDDBD8B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75DEA-E589-1B1C-FE74-0CBFF2625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852D5-F64F-447F-8CA0-1E1F42767D7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E7CED-0368-34CC-9AB8-8A39DC853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629F1-DE4D-512F-89A7-01C1CDE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C4476-7409-4CA8-B3C2-D96399D7F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52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2DCBCD-4B92-BEE5-D082-40324DF0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110AF-E968-471B-FD81-86273E17E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0F92A-536A-5BD2-D57E-E620C64D0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6852D5-F64F-447F-8CA0-1E1F42767D7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27B17-848C-989E-01D8-A29897ED8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2BE14-DE87-8F2C-A1FB-FE6E86E4F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2C4476-7409-4CA8-B3C2-D96399D7F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2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y-portfolio-akbar-ardiansyah.pptx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ewamobilbulanan.id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kbar ardiansyah">
            <a:extLst>
              <a:ext uri="{FF2B5EF4-FFF2-40B4-BE49-F238E27FC236}">
                <a16:creationId xmlns:a16="http://schemas.microsoft.com/office/drawing/2014/main" id="{9DAF069D-76E4-4722-C8CF-EA3925436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86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E4867E-EF00-66BD-1A94-FC2E6961F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0544" y="111061"/>
            <a:ext cx="6028944" cy="1655763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Akbar Ardiansyah</a:t>
            </a:r>
            <a:br>
              <a:rPr lang="en-US" dirty="0"/>
            </a:br>
            <a:r>
              <a:rPr lang="en-US" sz="3200" dirty="0"/>
              <a:t>Web Programmer | PT Indosat </a:t>
            </a:r>
            <a:r>
              <a:rPr lang="en-US" sz="3200" dirty="0" err="1"/>
              <a:t>Tbk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4E017-2592-906B-861E-CC9E75C7E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3592" y="2816352"/>
            <a:ext cx="8567928" cy="327221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/>
              <a:t>Halo!</a:t>
            </a:r>
            <a:br>
              <a:rPr lang="en-US" sz="1800" dirty="0"/>
            </a:br>
            <a:r>
              <a:rPr lang="en-US" sz="1800" dirty="0"/>
              <a:t>Saya </a:t>
            </a:r>
            <a:r>
              <a:rPr lang="en-US" sz="1800" b="1" dirty="0"/>
              <a:t>Akbar Ardiansyah</a:t>
            </a:r>
            <a:r>
              <a:rPr lang="en-US" sz="1800" dirty="0"/>
              <a:t>, </a:t>
            </a:r>
            <a:r>
              <a:rPr lang="en-US" sz="1800" dirty="0" err="1"/>
              <a:t>seorang</a:t>
            </a:r>
            <a:r>
              <a:rPr lang="en-US" sz="1800" dirty="0"/>
              <a:t> </a:t>
            </a:r>
            <a:r>
              <a:rPr lang="en-US" sz="1800" b="1" dirty="0" err="1"/>
              <a:t>Fullstack</a:t>
            </a:r>
            <a:r>
              <a:rPr lang="en-US" sz="1800" b="1" dirty="0"/>
              <a:t> Web Developer</a:t>
            </a:r>
            <a:r>
              <a:rPr lang="en-US" sz="1800" dirty="0"/>
              <a:t> yang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aktif</a:t>
            </a:r>
            <a:r>
              <a:rPr lang="en-US" sz="1800" dirty="0"/>
              <a:t> </a:t>
            </a:r>
            <a:r>
              <a:rPr lang="en-US" sz="1800" dirty="0" err="1"/>
              <a:t>bekerja</a:t>
            </a:r>
            <a:r>
              <a:rPr lang="en-US" sz="1800" dirty="0"/>
              <a:t> di </a:t>
            </a:r>
            <a:r>
              <a:rPr lang="en-US" sz="1800" b="1" dirty="0"/>
              <a:t>PT Indosat </a:t>
            </a:r>
            <a:r>
              <a:rPr lang="en-US" sz="1800" b="1" dirty="0" err="1"/>
              <a:t>Tbk</a:t>
            </a:r>
            <a:r>
              <a:rPr lang="en-US" sz="1800" dirty="0"/>
              <a:t>.</a:t>
            </a:r>
          </a:p>
          <a:p>
            <a:pPr algn="l">
              <a:lnSpc>
                <a:spcPct val="120000"/>
              </a:lnSpc>
            </a:pPr>
            <a:r>
              <a:rPr lang="en-US" sz="1800" dirty="0"/>
              <a:t>Dalam </a:t>
            </a:r>
            <a:r>
              <a:rPr lang="en-US" sz="1800" dirty="0" err="1"/>
              <a:t>keseharian</a:t>
            </a:r>
            <a:r>
              <a:rPr lang="en-US" sz="1800" dirty="0"/>
              <a:t>, </a:t>
            </a:r>
            <a:r>
              <a:rPr lang="en-US" sz="1800" dirty="0" err="1"/>
              <a:t>saya</a:t>
            </a:r>
            <a:r>
              <a:rPr lang="en-US" sz="1800" dirty="0"/>
              <a:t> </a:t>
            </a:r>
            <a:r>
              <a:rPr lang="en-US" sz="1800" dirty="0" err="1"/>
              <a:t>fokus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b="1" dirty="0"/>
              <a:t>enhancement</a:t>
            </a:r>
            <a:r>
              <a:rPr lang="en-US" sz="1800" dirty="0"/>
              <a:t> pada </a:t>
            </a:r>
            <a:r>
              <a:rPr lang="en-US" sz="1800" dirty="0" err="1"/>
              <a:t>sistem</a:t>
            </a:r>
            <a:r>
              <a:rPr lang="en-US" sz="1800" dirty="0"/>
              <a:t> yang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berjalan</a:t>
            </a:r>
            <a:r>
              <a:rPr lang="en-US" sz="1800" dirty="0"/>
              <a:t>,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b="1" dirty="0" err="1"/>
              <a:t>merancang</a:t>
            </a:r>
            <a:r>
              <a:rPr lang="en-US" sz="1800" b="1" dirty="0"/>
              <a:t> dan </a:t>
            </a:r>
            <a:r>
              <a:rPr lang="en-US" sz="1800" b="1" dirty="0" err="1"/>
              <a:t>mengembangkan</a:t>
            </a:r>
            <a:r>
              <a:rPr lang="en-US" sz="1800" b="1" dirty="0"/>
              <a:t> </a:t>
            </a:r>
            <a:r>
              <a:rPr lang="en-US" sz="1800" b="1" dirty="0" err="1"/>
              <a:t>aplikasi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mengelola</a:t>
            </a:r>
            <a:r>
              <a:rPr lang="en-US" sz="1800" dirty="0"/>
              <a:t> data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efisien</a:t>
            </a:r>
            <a:r>
              <a:rPr lang="en-US" sz="1800" dirty="0"/>
              <a:t>. Tak </a:t>
            </a:r>
            <a:r>
              <a:rPr lang="en-US" sz="1800" dirty="0" err="1"/>
              <a:t>hanya</a:t>
            </a:r>
            <a:r>
              <a:rPr lang="en-US" sz="1800" dirty="0"/>
              <a:t> </a:t>
            </a:r>
            <a:r>
              <a:rPr lang="en-US" sz="1800" dirty="0" err="1"/>
              <a:t>fungsional</a:t>
            </a:r>
            <a:r>
              <a:rPr lang="en-US" sz="1800" dirty="0"/>
              <a:t>, </a:t>
            </a:r>
            <a:r>
              <a:rPr lang="en-US" sz="1800" dirty="0" err="1"/>
              <a:t>saya</a:t>
            </a:r>
            <a:r>
              <a:rPr lang="en-US" sz="1800" dirty="0"/>
              <a:t> juga </a:t>
            </a:r>
            <a:r>
              <a:rPr lang="en-US" sz="1800" dirty="0" err="1"/>
              <a:t>memastikan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</a:t>
            </a:r>
            <a:r>
              <a:rPr lang="en-US" sz="1800" dirty="0" err="1"/>
              <a:t>setiap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b="1" dirty="0" err="1"/>
              <a:t>tampilan</a:t>
            </a:r>
            <a:r>
              <a:rPr lang="en-US" sz="1800" b="1" dirty="0"/>
              <a:t> yang modern dan user-friendly</a:t>
            </a:r>
            <a:r>
              <a:rPr lang="en-US" sz="1800" dirty="0"/>
              <a:t>.</a:t>
            </a:r>
          </a:p>
          <a:p>
            <a:pPr algn="l">
              <a:lnSpc>
                <a:spcPct val="120000"/>
              </a:lnSpc>
            </a:pP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di </a:t>
            </a:r>
            <a:r>
              <a:rPr lang="en-US" sz="1800" dirty="0" err="1"/>
              <a:t>sisi</a:t>
            </a:r>
            <a:r>
              <a:rPr lang="en-US" sz="1800" dirty="0"/>
              <a:t> frontend dan backend, </a:t>
            </a:r>
            <a:r>
              <a:rPr lang="en-US" sz="1800" dirty="0" err="1"/>
              <a:t>saya</a:t>
            </a:r>
            <a:r>
              <a:rPr lang="en-US" sz="1800" dirty="0"/>
              <a:t> </a:t>
            </a:r>
            <a:r>
              <a:rPr lang="en-US" sz="1800" dirty="0" err="1"/>
              <a:t>berkomitmen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menghadirkan</a:t>
            </a:r>
            <a:r>
              <a:rPr lang="en-US" sz="1800" dirty="0"/>
              <a:t> </a:t>
            </a:r>
            <a:r>
              <a:rPr lang="en-US" sz="1800" dirty="0" err="1"/>
              <a:t>solusi</a:t>
            </a:r>
            <a:r>
              <a:rPr lang="en-US" sz="1800" dirty="0"/>
              <a:t> digital yang </a:t>
            </a:r>
            <a:r>
              <a:rPr lang="en-US" sz="1800" b="1" dirty="0" err="1"/>
              <a:t>stabil</a:t>
            </a:r>
            <a:r>
              <a:rPr lang="en-US" sz="1800" b="1" dirty="0"/>
              <a:t>, scalable</a:t>
            </a:r>
            <a:r>
              <a:rPr lang="en-US" sz="1800" dirty="0"/>
              <a:t>, dan </a:t>
            </a:r>
            <a:r>
              <a:rPr lang="en-US" sz="1800" dirty="0" err="1"/>
              <a:t>tentunya</a:t>
            </a:r>
            <a:r>
              <a:rPr lang="en-US" sz="1800" dirty="0"/>
              <a:t> </a:t>
            </a:r>
            <a:r>
              <a:rPr lang="en-US" sz="1800" b="1" dirty="0" err="1"/>
              <a:t>menarik</a:t>
            </a:r>
            <a:r>
              <a:rPr lang="en-US" sz="1800" b="1" dirty="0"/>
              <a:t> </a:t>
            </a:r>
            <a:r>
              <a:rPr lang="en-US" sz="1800" b="1" dirty="0" err="1"/>
              <a:t>secara</a:t>
            </a:r>
            <a:r>
              <a:rPr lang="en-US" sz="1800" b="1" dirty="0"/>
              <a:t> visual</a:t>
            </a:r>
            <a:r>
              <a:rPr lang="en-US" sz="18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3BBAC-F38A-2BB6-80E2-8CDA8312E75B}"/>
              </a:ext>
            </a:extLst>
          </p:cNvPr>
          <p:cNvSpPr txBox="1"/>
          <p:nvPr/>
        </p:nvSpPr>
        <p:spPr>
          <a:xfrm>
            <a:off x="3590544" y="1787953"/>
            <a:ext cx="271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 action="ppaction://hlinkpres?slideindex=1&amp;slidetitle="/>
              </a:rPr>
              <a:t>linkedin</a:t>
            </a:r>
            <a:r>
              <a:rPr lang="en-US" dirty="0">
                <a:hlinkClick r:id="rId3" action="ppaction://hlinkpres?slideindex=1&amp;slidetitle="/>
              </a:rPr>
              <a:t> </a:t>
            </a:r>
            <a:r>
              <a:rPr lang="en-US" dirty="0" err="1">
                <a:hlinkClick r:id="rId3" action="ppaction://hlinkpres?slideindex=1&amp;slidetitle="/>
              </a:rPr>
              <a:t>akbar</a:t>
            </a:r>
            <a:r>
              <a:rPr lang="en-US" dirty="0">
                <a:hlinkClick r:id="rId3" action="ppaction://hlinkpres?slideindex=1&amp;slidetitle="/>
              </a:rPr>
              <a:t> </a:t>
            </a:r>
            <a:r>
              <a:rPr lang="en-US" dirty="0" err="1">
                <a:hlinkClick r:id="rId3" action="ppaction://hlinkpres?slideindex=1&amp;slidetitle="/>
              </a:rPr>
              <a:t>ardiansyah</a:t>
            </a:r>
            <a:endParaRPr lang="en-US" dirty="0"/>
          </a:p>
        </p:txBody>
      </p:sp>
      <p:sp>
        <p:nvSpPr>
          <p:cNvPr id="7" name="TextBox 6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ABFC68D6-F4F0-D613-151B-6388186D55CA}"/>
              </a:ext>
            </a:extLst>
          </p:cNvPr>
          <p:cNvSpPr txBox="1"/>
          <p:nvPr/>
        </p:nvSpPr>
        <p:spPr>
          <a:xfrm>
            <a:off x="3590544" y="2104699"/>
            <a:ext cx="339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 action="ppaction://hlinkpres?slideindex=1&amp;slidetitle="/>
              </a:rPr>
              <a:t>akbar.ardiansyah00@gmail.com</a:t>
            </a:r>
            <a:endParaRPr lang="en-US" dirty="0"/>
          </a:p>
        </p:txBody>
      </p:sp>
      <p:sp>
        <p:nvSpPr>
          <p:cNvPr id="8" name="TextBox 7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6A69166E-EA1E-C28A-4FDD-2321A8458DC2}"/>
              </a:ext>
            </a:extLst>
          </p:cNvPr>
          <p:cNvSpPr txBox="1"/>
          <p:nvPr/>
        </p:nvSpPr>
        <p:spPr>
          <a:xfrm>
            <a:off x="3590544" y="2384869"/>
            <a:ext cx="2173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 action="ppaction://hlinkpres?slideindex=1&amp;slidetitle="/>
              </a:rPr>
              <a:t>My Personal </a:t>
            </a:r>
            <a:r>
              <a:rPr lang="en-US" dirty="0" err="1">
                <a:hlinkClick r:id="rId3" action="ppaction://hlinkpres?slideindex=1&amp;slidetitle="/>
              </a:rPr>
              <a:t>Pebsite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305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A5E7B-0EAC-F77B-DEAF-C8D207ABD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4488" y="100584"/>
            <a:ext cx="8092440" cy="65105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b="1" dirty="0"/>
              <a:t>🚗 </a:t>
            </a:r>
            <a:r>
              <a:rPr lang="en-US" sz="2000" b="1" dirty="0" err="1"/>
              <a:t>Proyek</a:t>
            </a:r>
            <a:r>
              <a:rPr lang="en-US" sz="2000" b="1" dirty="0"/>
              <a:t> </a:t>
            </a:r>
            <a:r>
              <a:rPr lang="en-US" sz="2000" b="1" dirty="0" err="1"/>
              <a:t>Terbaru</a:t>
            </a:r>
            <a:r>
              <a:rPr lang="en-US" sz="2000" b="1" dirty="0"/>
              <a:t>: SewaMobilBulanan.id</a:t>
            </a:r>
          </a:p>
          <a:p>
            <a:r>
              <a:rPr lang="en-US" sz="1300" b="1" dirty="0"/>
              <a:t>URL:</a:t>
            </a:r>
            <a:r>
              <a:rPr lang="en-US" sz="1300" dirty="0"/>
              <a:t> </a:t>
            </a:r>
            <a:r>
              <a:rPr lang="en-US" sz="1300" dirty="0">
                <a:hlinkClick r:id="rId2"/>
              </a:rPr>
              <a:t>https://sewamobilbulanan.id/</a:t>
            </a:r>
            <a:endParaRPr lang="en-US" sz="1300" dirty="0"/>
          </a:p>
          <a:p>
            <a:r>
              <a:rPr lang="en-US" sz="1300" b="1" dirty="0"/>
              <a:t>Peran:</a:t>
            </a:r>
            <a:r>
              <a:rPr lang="en-US" sz="1300" dirty="0"/>
              <a:t> </a:t>
            </a:r>
            <a:r>
              <a:rPr lang="en-US" sz="1300" dirty="0" err="1"/>
              <a:t>Fullstack</a:t>
            </a:r>
            <a:r>
              <a:rPr lang="en-US" sz="1300" dirty="0"/>
              <a:t> Web Developer</a:t>
            </a:r>
            <a:br>
              <a:rPr lang="en-US" sz="1300" dirty="0"/>
            </a:br>
            <a:r>
              <a:rPr lang="en-US" sz="1300" b="1" dirty="0"/>
              <a:t>Perusahaan:</a:t>
            </a:r>
            <a:r>
              <a:rPr lang="en-US" sz="1300" dirty="0"/>
              <a:t> PT Indosat </a:t>
            </a:r>
            <a:r>
              <a:rPr lang="en-US" sz="1300" dirty="0" err="1"/>
              <a:t>Tbk</a:t>
            </a:r>
            <a:br>
              <a:rPr lang="en-US" sz="1300" dirty="0"/>
            </a:br>
            <a:r>
              <a:rPr lang="en-US" sz="1300" b="1" dirty="0" err="1"/>
              <a:t>Tahun</a:t>
            </a:r>
            <a:r>
              <a:rPr lang="en-US" sz="1300" b="1" dirty="0"/>
              <a:t>:</a:t>
            </a:r>
            <a:r>
              <a:rPr lang="en-US" sz="1300" dirty="0"/>
              <a:t> 2025</a:t>
            </a:r>
          </a:p>
          <a:p>
            <a:r>
              <a:rPr lang="en-US" sz="1300" b="1" dirty="0" err="1"/>
              <a:t>Deskripsi</a:t>
            </a:r>
            <a:r>
              <a:rPr lang="en-US" sz="1300" b="1" dirty="0"/>
              <a:t>:</a:t>
            </a:r>
            <a:endParaRPr lang="en-US" sz="1300" dirty="0"/>
          </a:p>
          <a:p>
            <a:r>
              <a:rPr lang="en-US" sz="1300" dirty="0"/>
              <a:t>SewaMobilBulanan.id </a:t>
            </a:r>
            <a:r>
              <a:rPr lang="en-US" sz="1300" dirty="0" err="1"/>
              <a:t>adalah</a:t>
            </a:r>
            <a:r>
              <a:rPr lang="en-US" sz="1300" dirty="0"/>
              <a:t> platform digital yang </a:t>
            </a:r>
            <a:r>
              <a:rPr lang="en-US" sz="1300" dirty="0" err="1"/>
              <a:t>menyediakan</a:t>
            </a:r>
            <a:r>
              <a:rPr lang="en-US" sz="1300" dirty="0"/>
              <a:t> </a:t>
            </a:r>
            <a:r>
              <a:rPr lang="en-US" sz="1300" dirty="0" err="1"/>
              <a:t>layanan</a:t>
            </a:r>
            <a:r>
              <a:rPr lang="en-US" sz="1300" dirty="0"/>
              <a:t> </a:t>
            </a:r>
            <a:r>
              <a:rPr lang="en-US" sz="1300" dirty="0" err="1"/>
              <a:t>penyewaan</a:t>
            </a:r>
            <a:r>
              <a:rPr lang="en-US" sz="1300" dirty="0"/>
              <a:t> </a:t>
            </a:r>
            <a:r>
              <a:rPr lang="en-US" sz="1300" dirty="0" err="1"/>
              <a:t>mobil</a:t>
            </a:r>
            <a:r>
              <a:rPr lang="en-US" sz="1300" dirty="0"/>
              <a:t> </a:t>
            </a:r>
            <a:r>
              <a:rPr lang="en-US" sz="1300" dirty="0" err="1"/>
              <a:t>secara</a:t>
            </a:r>
            <a:r>
              <a:rPr lang="en-US" sz="1300" dirty="0"/>
              <a:t> </a:t>
            </a:r>
            <a:r>
              <a:rPr lang="en-US" sz="1300" dirty="0" err="1"/>
              <a:t>bulanan</a:t>
            </a:r>
            <a:r>
              <a:rPr lang="en-US" sz="1300" dirty="0"/>
              <a:t>, </a:t>
            </a:r>
            <a:r>
              <a:rPr lang="en-US" sz="1300" dirty="0" err="1"/>
              <a:t>mingguan</a:t>
            </a:r>
            <a:r>
              <a:rPr lang="en-US" sz="1300" dirty="0"/>
              <a:t>, dan </a:t>
            </a:r>
            <a:r>
              <a:rPr lang="en-US" sz="1300" dirty="0" err="1"/>
              <a:t>harian</a:t>
            </a:r>
            <a:r>
              <a:rPr lang="en-US" sz="1300" dirty="0"/>
              <a:t> di wilayah </a:t>
            </a:r>
            <a:r>
              <a:rPr lang="en-US" sz="1300" dirty="0" err="1"/>
              <a:t>Jabodetabek</a:t>
            </a:r>
            <a:r>
              <a:rPr lang="en-US" sz="1300" dirty="0"/>
              <a:t>. </a:t>
            </a:r>
            <a:r>
              <a:rPr lang="en-US" sz="1300" dirty="0" err="1"/>
              <a:t>Sebagai</a:t>
            </a:r>
            <a:r>
              <a:rPr lang="en-US" sz="1300" dirty="0"/>
              <a:t> </a:t>
            </a:r>
            <a:r>
              <a:rPr lang="en-US" sz="1300" dirty="0" err="1"/>
              <a:t>Fullstack</a:t>
            </a:r>
            <a:r>
              <a:rPr lang="en-US" sz="1300" dirty="0"/>
              <a:t> Developer, </a:t>
            </a:r>
            <a:r>
              <a:rPr lang="en-US" sz="1300" dirty="0" err="1"/>
              <a:t>saya</a:t>
            </a:r>
            <a:r>
              <a:rPr lang="en-US" sz="1300" dirty="0"/>
              <a:t> </a:t>
            </a:r>
            <a:r>
              <a:rPr lang="en-US" sz="1300" dirty="0" err="1"/>
              <a:t>bertanggung</a:t>
            </a:r>
            <a:r>
              <a:rPr lang="en-US" sz="1300" dirty="0"/>
              <a:t> </a:t>
            </a:r>
            <a:r>
              <a:rPr lang="en-US" sz="1300" dirty="0" err="1"/>
              <a:t>jawab</a:t>
            </a:r>
            <a:r>
              <a:rPr lang="en-US" sz="1300" dirty="0"/>
              <a:t> </a:t>
            </a:r>
            <a:r>
              <a:rPr lang="en-US" sz="1300" dirty="0" err="1"/>
              <a:t>atas</a:t>
            </a:r>
            <a:r>
              <a:rPr lang="en-US" sz="1300" dirty="0"/>
              <a:t> </a:t>
            </a:r>
            <a:r>
              <a:rPr lang="en-US" sz="1300" dirty="0" err="1"/>
              <a:t>pengembangan</a:t>
            </a:r>
            <a:r>
              <a:rPr lang="en-US" sz="1300" dirty="0"/>
              <a:t> end-to-end situs </a:t>
            </a:r>
            <a:r>
              <a:rPr lang="en-US" sz="1300" dirty="0" err="1"/>
              <a:t>ini</a:t>
            </a:r>
            <a:r>
              <a:rPr lang="en-US" sz="1300" dirty="0"/>
              <a:t>, </a:t>
            </a:r>
            <a:r>
              <a:rPr lang="en-US" sz="1300" dirty="0" err="1"/>
              <a:t>termasuk</a:t>
            </a:r>
            <a:r>
              <a:rPr lang="en-US" sz="1300" dirty="0"/>
              <a:t>:</a:t>
            </a:r>
          </a:p>
          <a:p>
            <a:r>
              <a:rPr lang="en-US" sz="1300" b="1" dirty="0" err="1"/>
              <a:t>Perancangan</a:t>
            </a:r>
            <a:r>
              <a:rPr lang="en-US" sz="1300" b="1" dirty="0"/>
              <a:t> UI/UX</a:t>
            </a:r>
            <a:r>
              <a:rPr lang="en-US" sz="1300" dirty="0"/>
              <a:t>: </a:t>
            </a:r>
            <a:r>
              <a:rPr lang="en-US" sz="1300" dirty="0" err="1"/>
              <a:t>Membuat</a:t>
            </a:r>
            <a:r>
              <a:rPr lang="en-US" sz="1300" dirty="0"/>
              <a:t> </a:t>
            </a:r>
            <a:r>
              <a:rPr lang="en-US" sz="1300" dirty="0" err="1"/>
              <a:t>antarmuka</a:t>
            </a:r>
            <a:r>
              <a:rPr lang="en-US" sz="1300" dirty="0"/>
              <a:t> yang </a:t>
            </a:r>
            <a:r>
              <a:rPr lang="en-US" sz="1300" dirty="0" err="1"/>
              <a:t>responsif</a:t>
            </a:r>
            <a:r>
              <a:rPr lang="en-US" sz="1300" dirty="0"/>
              <a:t> dan </a:t>
            </a:r>
            <a:r>
              <a:rPr lang="en-US" sz="1300" dirty="0" err="1"/>
              <a:t>menarik</a:t>
            </a:r>
            <a:r>
              <a:rPr lang="en-US" sz="1300" dirty="0"/>
              <a:t> </a:t>
            </a:r>
            <a:r>
              <a:rPr lang="en-US" sz="1300" dirty="0" err="1"/>
              <a:t>untuk</a:t>
            </a:r>
            <a:r>
              <a:rPr lang="en-US" sz="1300" dirty="0"/>
              <a:t> </a:t>
            </a:r>
            <a:r>
              <a:rPr lang="en-US" sz="1300" dirty="0" err="1"/>
              <a:t>meningkatkan</a:t>
            </a:r>
            <a:r>
              <a:rPr lang="en-US" sz="1300" dirty="0"/>
              <a:t> </a:t>
            </a:r>
            <a:r>
              <a:rPr lang="en-US" sz="1300" dirty="0" err="1"/>
              <a:t>pengalaman</a:t>
            </a:r>
            <a:r>
              <a:rPr lang="en-US" sz="1300" dirty="0"/>
              <a:t> </a:t>
            </a:r>
            <a:r>
              <a:rPr lang="en-US" sz="1300" dirty="0" err="1"/>
              <a:t>pengguna</a:t>
            </a:r>
            <a:r>
              <a:rPr lang="en-US" sz="1300" dirty="0"/>
              <a:t>.</a:t>
            </a:r>
          </a:p>
          <a:p>
            <a:r>
              <a:rPr lang="en-US" sz="1300" b="1" dirty="0" err="1"/>
              <a:t>Pengembangan</a:t>
            </a:r>
            <a:r>
              <a:rPr lang="en-US" sz="1300" b="1" dirty="0"/>
              <a:t> Frontend</a:t>
            </a:r>
            <a:r>
              <a:rPr lang="en-US" sz="1300" dirty="0"/>
              <a:t>: </a:t>
            </a:r>
            <a:r>
              <a:rPr lang="en-US" sz="1300" dirty="0" err="1"/>
              <a:t>Menggunakan</a:t>
            </a:r>
            <a:r>
              <a:rPr lang="en-US" sz="1300" dirty="0"/>
              <a:t> </a:t>
            </a:r>
            <a:r>
              <a:rPr lang="en-US" sz="1300" dirty="0" err="1"/>
              <a:t>teknologi</a:t>
            </a:r>
            <a:r>
              <a:rPr lang="en-US" sz="1300" dirty="0"/>
              <a:t> modern </a:t>
            </a:r>
            <a:r>
              <a:rPr lang="en-US" sz="1300" dirty="0" err="1"/>
              <a:t>untuk</a:t>
            </a:r>
            <a:r>
              <a:rPr lang="en-US" sz="1300" dirty="0"/>
              <a:t> </a:t>
            </a:r>
            <a:r>
              <a:rPr lang="en-US" sz="1300" dirty="0" err="1"/>
              <a:t>memastikan</a:t>
            </a:r>
            <a:r>
              <a:rPr lang="en-US" sz="1300" dirty="0"/>
              <a:t> </a:t>
            </a:r>
            <a:r>
              <a:rPr lang="en-US" sz="1300" dirty="0" err="1"/>
              <a:t>performa</a:t>
            </a:r>
            <a:r>
              <a:rPr lang="en-US" sz="1300" dirty="0"/>
              <a:t> dan </a:t>
            </a:r>
            <a:r>
              <a:rPr lang="en-US" sz="1300" dirty="0" err="1"/>
              <a:t>interaktivitas</a:t>
            </a:r>
            <a:r>
              <a:rPr lang="en-US" sz="1300" dirty="0"/>
              <a:t> situs yang optimal.</a:t>
            </a:r>
          </a:p>
          <a:p>
            <a:r>
              <a:rPr lang="en-US" sz="1300" b="1" dirty="0" err="1"/>
              <a:t>Pengembangan</a:t>
            </a:r>
            <a:r>
              <a:rPr lang="en-US" sz="1300" b="1" dirty="0"/>
              <a:t> Backend</a:t>
            </a:r>
            <a:r>
              <a:rPr lang="en-US" sz="1300" dirty="0"/>
              <a:t>: </a:t>
            </a:r>
            <a:r>
              <a:rPr lang="en-US" sz="1300" dirty="0" err="1"/>
              <a:t>Membangun</a:t>
            </a:r>
            <a:r>
              <a:rPr lang="en-US" sz="1300" dirty="0"/>
              <a:t> </a:t>
            </a:r>
            <a:r>
              <a:rPr lang="en-US" sz="1300" dirty="0" err="1"/>
              <a:t>sistem</a:t>
            </a:r>
            <a:r>
              <a:rPr lang="en-US" sz="1300" dirty="0"/>
              <a:t> </a:t>
            </a:r>
            <a:r>
              <a:rPr lang="en-US" sz="1300" dirty="0" err="1"/>
              <a:t>manajemen</a:t>
            </a:r>
            <a:r>
              <a:rPr lang="en-US" sz="1300" dirty="0"/>
              <a:t> data </a:t>
            </a:r>
            <a:r>
              <a:rPr lang="en-US" sz="1300" dirty="0" err="1"/>
              <a:t>kendaraan</a:t>
            </a:r>
            <a:r>
              <a:rPr lang="en-US" sz="1300" dirty="0"/>
              <a:t>, </a:t>
            </a:r>
            <a:r>
              <a:rPr lang="en-US" sz="1300" dirty="0" err="1"/>
              <a:t>pemesanan</a:t>
            </a:r>
            <a:r>
              <a:rPr lang="en-US" sz="1300" dirty="0"/>
              <a:t>, dan </a:t>
            </a:r>
            <a:r>
              <a:rPr lang="en-US" sz="1300" dirty="0" err="1"/>
              <a:t>integrasi</a:t>
            </a:r>
            <a:r>
              <a:rPr lang="en-US" sz="1300" dirty="0"/>
              <a:t> </a:t>
            </a:r>
            <a:r>
              <a:rPr lang="en-US" sz="1300" dirty="0" err="1"/>
              <a:t>dengan</a:t>
            </a:r>
            <a:r>
              <a:rPr lang="en-US" sz="1300" dirty="0"/>
              <a:t> </a:t>
            </a:r>
            <a:r>
              <a:rPr lang="en-US" sz="1300" dirty="0" err="1"/>
              <a:t>layanan</a:t>
            </a:r>
            <a:r>
              <a:rPr lang="en-US" sz="1300" dirty="0"/>
              <a:t> </a:t>
            </a:r>
            <a:r>
              <a:rPr lang="en-US" sz="1300" dirty="0" err="1"/>
              <a:t>pihak</a:t>
            </a:r>
            <a:r>
              <a:rPr lang="en-US" sz="1300" dirty="0"/>
              <a:t> </a:t>
            </a:r>
            <a:r>
              <a:rPr lang="en-US" sz="1300" dirty="0" err="1"/>
              <a:t>ketiga</a:t>
            </a:r>
            <a:r>
              <a:rPr lang="en-US" sz="1300" dirty="0"/>
              <a:t>.</a:t>
            </a:r>
          </a:p>
          <a:p>
            <a:r>
              <a:rPr lang="en-US" sz="1300" b="1" dirty="0" err="1"/>
              <a:t>Optimasi</a:t>
            </a:r>
            <a:r>
              <a:rPr lang="en-US" sz="1300" b="1" dirty="0"/>
              <a:t> SEO</a:t>
            </a:r>
            <a:r>
              <a:rPr lang="en-US" sz="1300" dirty="0"/>
              <a:t>: </a:t>
            </a:r>
            <a:r>
              <a:rPr lang="en-US" sz="1300" dirty="0" err="1"/>
              <a:t>Meningkatkan</a:t>
            </a:r>
            <a:r>
              <a:rPr lang="en-US" sz="1300" dirty="0"/>
              <a:t> </a:t>
            </a:r>
            <a:r>
              <a:rPr lang="en-US" sz="1300" dirty="0" err="1"/>
              <a:t>visibilitas</a:t>
            </a:r>
            <a:r>
              <a:rPr lang="en-US" sz="1300" dirty="0"/>
              <a:t> situs di </a:t>
            </a:r>
            <a:r>
              <a:rPr lang="en-US" sz="1300" dirty="0" err="1"/>
              <a:t>mesin</a:t>
            </a:r>
            <a:r>
              <a:rPr lang="en-US" sz="1300" dirty="0"/>
              <a:t> </a:t>
            </a:r>
            <a:r>
              <a:rPr lang="en-US" sz="1300" dirty="0" err="1"/>
              <a:t>pencari</a:t>
            </a:r>
            <a:r>
              <a:rPr lang="en-US" sz="1300" dirty="0"/>
              <a:t> </a:t>
            </a:r>
            <a:r>
              <a:rPr lang="en-US" sz="1300" dirty="0" err="1"/>
              <a:t>untuk</a:t>
            </a:r>
            <a:r>
              <a:rPr lang="en-US" sz="1300" dirty="0"/>
              <a:t> </a:t>
            </a:r>
            <a:r>
              <a:rPr lang="en-US" sz="1300" dirty="0" err="1"/>
              <a:t>menjangkau</a:t>
            </a:r>
            <a:r>
              <a:rPr lang="en-US" sz="1300" dirty="0"/>
              <a:t> </a:t>
            </a:r>
            <a:r>
              <a:rPr lang="en-US" sz="1300" dirty="0" err="1"/>
              <a:t>lebih</a:t>
            </a:r>
            <a:r>
              <a:rPr lang="en-US" sz="1300" dirty="0"/>
              <a:t> </a:t>
            </a:r>
            <a:r>
              <a:rPr lang="en-US" sz="1300" dirty="0" err="1"/>
              <a:t>banyak</a:t>
            </a:r>
            <a:r>
              <a:rPr lang="en-US" sz="1300" dirty="0"/>
              <a:t> </a:t>
            </a:r>
            <a:r>
              <a:rPr lang="en-US" sz="1300" dirty="0" err="1"/>
              <a:t>pelanggan</a:t>
            </a:r>
            <a:r>
              <a:rPr lang="en-US" sz="1300" dirty="0"/>
              <a:t> </a:t>
            </a:r>
            <a:r>
              <a:rPr lang="en-US" sz="1300" dirty="0" err="1"/>
              <a:t>potensial</a:t>
            </a:r>
            <a:r>
              <a:rPr lang="en-US" sz="1300" dirty="0"/>
              <a:t>.</a:t>
            </a:r>
          </a:p>
          <a:p>
            <a:r>
              <a:rPr lang="en-US" sz="1300" b="1" dirty="0" err="1"/>
              <a:t>Teknologi</a:t>
            </a:r>
            <a:r>
              <a:rPr lang="en-US" sz="1300" b="1" dirty="0"/>
              <a:t> yang </a:t>
            </a:r>
            <a:r>
              <a:rPr lang="en-US" sz="1300" b="1" dirty="0" err="1"/>
              <a:t>Digunakan</a:t>
            </a:r>
            <a:r>
              <a:rPr lang="en-US" sz="1300" b="1" dirty="0"/>
              <a:t>:</a:t>
            </a:r>
            <a:endParaRPr lang="en-US" sz="1300" dirty="0"/>
          </a:p>
          <a:p>
            <a:r>
              <a:rPr lang="en-US" sz="1300" b="1" dirty="0"/>
              <a:t>Frontend</a:t>
            </a:r>
            <a:r>
              <a:rPr lang="en-US" sz="1300" dirty="0"/>
              <a:t>: HTML5, CSS3, JavaScript, React.js</a:t>
            </a:r>
          </a:p>
          <a:p>
            <a:r>
              <a:rPr lang="en-US" sz="1300" b="1" dirty="0"/>
              <a:t>Backend</a:t>
            </a:r>
            <a:r>
              <a:rPr lang="en-US" sz="1300" dirty="0"/>
              <a:t>: Node.js, Express.js</a:t>
            </a:r>
          </a:p>
          <a:p>
            <a:r>
              <a:rPr lang="en-US" sz="1300" b="1" dirty="0"/>
              <a:t>Database</a:t>
            </a:r>
            <a:r>
              <a:rPr lang="en-US" sz="1300" dirty="0"/>
              <a:t>: MongoDB</a:t>
            </a:r>
          </a:p>
          <a:p>
            <a:r>
              <a:rPr lang="en-US" sz="1300" b="1" dirty="0"/>
              <a:t>Tools</a:t>
            </a:r>
            <a:r>
              <a:rPr lang="en-US" sz="1300" dirty="0"/>
              <a:t>: Git, Webpack, Docker</a:t>
            </a:r>
          </a:p>
          <a:p>
            <a:r>
              <a:rPr lang="en-US" sz="1300" b="1" dirty="0"/>
              <a:t>Hasil:</a:t>
            </a:r>
            <a:endParaRPr lang="en-US" sz="1300" dirty="0"/>
          </a:p>
          <a:p>
            <a:r>
              <a:rPr lang="en-US" sz="1300" dirty="0"/>
              <a:t>Situs </a:t>
            </a:r>
            <a:r>
              <a:rPr lang="en-US" sz="1300" dirty="0" err="1"/>
              <a:t>ini</a:t>
            </a:r>
            <a:r>
              <a:rPr lang="en-US" sz="1300" dirty="0"/>
              <a:t> </a:t>
            </a:r>
            <a:r>
              <a:rPr lang="en-US" sz="1300" dirty="0" err="1"/>
              <a:t>berhasil</a:t>
            </a:r>
            <a:r>
              <a:rPr lang="en-US" sz="1300" dirty="0"/>
              <a:t> </a:t>
            </a:r>
            <a:r>
              <a:rPr lang="en-US" sz="1300" dirty="0" err="1"/>
              <a:t>meningkatkan</a:t>
            </a:r>
            <a:r>
              <a:rPr lang="en-US" sz="1300" dirty="0"/>
              <a:t> </a:t>
            </a:r>
            <a:r>
              <a:rPr lang="en-US" sz="1300" dirty="0" err="1"/>
              <a:t>jumlah</a:t>
            </a:r>
            <a:r>
              <a:rPr lang="en-US" sz="1300" dirty="0"/>
              <a:t> </a:t>
            </a:r>
            <a:r>
              <a:rPr lang="en-US" sz="1300" dirty="0" err="1"/>
              <a:t>pelanggan</a:t>
            </a:r>
            <a:r>
              <a:rPr lang="en-US" sz="1300" dirty="0"/>
              <a:t> </a:t>
            </a:r>
            <a:r>
              <a:rPr lang="en-US" sz="1300" dirty="0" err="1"/>
              <a:t>sebesar</a:t>
            </a:r>
            <a:r>
              <a:rPr lang="en-US" sz="1300" dirty="0"/>
              <a:t> 30% </a:t>
            </a:r>
            <a:r>
              <a:rPr lang="en-US" sz="1300" dirty="0" err="1"/>
              <a:t>dalam</a:t>
            </a:r>
            <a:r>
              <a:rPr lang="en-US" sz="1300" dirty="0"/>
              <a:t> </a:t>
            </a:r>
            <a:r>
              <a:rPr lang="en-US" sz="1300" dirty="0" err="1"/>
              <a:t>tiga</a:t>
            </a:r>
            <a:r>
              <a:rPr lang="en-US" sz="1300" dirty="0"/>
              <a:t> </a:t>
            </a:r>
            <a:r>
              <a:rPr lang="en-US" sz="1300" dirty="0" err="1"/>
              <a:t>bulan</a:t>
            </a:r>
            <a:r>
              <a:rPr lang="en-US" sz="1300" dirty="0"/>
              <a:t> </a:t>
            </a:r>
            <a:r>
              <a:rPr lang="en-US" sz="1300" dirty="0" err="1"/>
              <a:t>pertama</a:t>
            </a:r>
            <a:r>
              <a:rPr lang="en-US" sz="1300" dirty="0"/>
              <a:t> </a:t>
            </a:r>
            <a:r>
              <a:rPr lang="en-US" sz="1300" dirty="0" err="1"/>
              <a:t>peluncurannya</a:t>
            </a:r>
            <a:r>
              <a:rPr lang="en-US" sz="1300" dirty="0"/>
              <a:t> dan </a:t>
            </a:r>
            <a:r>
              <a:rPr lang="en-US" sz="1300" dirty="0" err="1"/>
              <a:t>mendapatkan</a:t>
            </a:r>
            <a:r>
              <a:rPr lang="en-US" sz="1300" dirty="0"/>
              <a:t> feedback </a:t>
            </a:r>
            <a:r>
              <a:rPr lang="en-US" sz="1300" dirty="0" err="1"/>
              <a:t>positif</a:t>
            </a:r>
            <a:r>
              <a:rPr lang="en-US" sz="1300" dirty="0"/>
              <a:t> </a:t>
            </a:r>
            <a:r>
              <a:rPr lang="en-US" sz="1300" dirty="0" err="1"/>
              <a:t>terkait</a:t>
            </a:r>
            <a:r>
              <a:rPr lang="en-US" sz="1300" dirty="0"/>
              <a:t> </a:t>
            </a:r>
            <a:r>
              <a:rPr lang="en-US" sz="1300" dirty="0" err="1"/>
              <a:t>kemudahan</a:t>
            </a:r>
            <a:r>
              <a:rPr lang="en-US" sz="1300" dirty="0"/>
              <a:t> </a:t>
            </a:r>
            <a:r>
              <a:rPr lang="en-US" sz="1300" dirty="0" err="1"/>
              <a:t>penggunaan</a:t>
            </a:r>
            <a:r>
              <a:rPr lang="en-US" sz="1300" dirty="0"/>
              <a:t> dan </a:t>
            </a:r>
            <a:r>
              <a:rPr lang="en-US" sz="1300" dirty="0" err="1"/>
              <a:t>kecepatan</a:t>
            </a:r>
            <a:r>
              <a:rPr lang="en-US" sz="1300" dirty="0"/>
              <a:t> </a:t>
            </a:r>
            <a:r>
              <a:rPr lang="en-US" sz="1300" dirty="0" err="1"/>
              <a:t>akses</a:t>
            </a:r>
            <a:r>
              <a:rPr lang="en-US" sz="1300" dirty="0"/>
              <a:t>.</a:t>
            </a:r>
          </a:p>
          <a:p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344E7-4E15-F1CF-1C6F-7CB05EA2C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6" y="100584"/>
            <a:ext cx="3636264" cy="1090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6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D929A6-2501-D520-F6D9-3946545C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643" y="1597843"/>
            <a:ext cx="3958123" cy="475263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9CD14-2DFF-C1DD-4C09-05DD8A89B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37" y="3266761"/>
            <a:ext cx="5719823" cy="27465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8B5D4F-EE93-84A3-5BAA-10C30C339F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74" r="1333"/>
          <a:stretch>
            <a:fillRect/>
          </a:stretch>
        </p:blipFill>
        <p:spPr>
          <a:xfrm>
            <a:off x="546053" y="480595"/>
            <a:ext cx="5433235" cy="26615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52118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E79F1F-0BD7-511F-51EB-D882E61C61BD}"/>
              </a:ext>
            </a:extLst>
          </p:cNvPr>
          <p:cNvSpPr txBox="1"/>
          <p:nvPr/>
        </p:nvSpPr>
        <p:spPr>
          <a:xfrm>
            <a:off x="256954" y="29466"/>
            <a:ext cx="224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Aplikasi / Dashboard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84FEA5-20AE-AEF1-0D15-97582E8D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47" y="483213"/>
            <a:ext cx="7963350" cy="51761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24280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29361-2C56-FB79-0F8B-416F7971E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1CE967-DE90-F6F0-1683-0DB9A2C39A12}"/>
              </a:ext>
            </a:extLst>
          </p:cNvPr>
          <p:cNvSpPr txBox="1"/>
          <p:nvPr/>
        </p:nvSpPr>
        <p:spPr>
          <a:xfrm>
            <a:off x="256954" y="29466"/>
            <a:ext cx="224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Aplikasi / Dashboard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363D3-1BB0-1E6D-D74E-51FA1C6BC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69" y="888088"/>
            <a:ext cx="10579261" cy="512433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44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A3352-2713-EBE1-93A3-797D2F12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9F4682-8DBF-3D98-2E24-4D88524B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70" y="1008613"/>
            <a:ext cx="5313630" cy="45027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089CA-8083-CB9F-3CCE-3F9FB379D216}"/>
              </a:ext>
            </a:extLst>
          </p:cNvPr>
          <p:cNvSpPr txBox="1"/>
          <p:nvPr/>
        </p:nvSpPr>
        <p:spPr>
          <a:xfrm>
            <a:off x="256954" y="29466"/>
            <a:ext cx="224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Aplikasi</a:t>
            </a:r>
            <a:r>
              <a:rPr lang="en-US" dirty="0"/>
              <a:t> /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281CD3-EDC8-D94A-D9A8-F7F16CFC9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960" y="214132"/>
            <a:ext cx="4982148" cy="42893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33874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313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Akbar Ardiansyah Web Programmer | PT Indosat Tbk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Akbar Ardiansyah</dc:creator>
  <cp:lastModifiedBy>Akbar Ardiansyah</cp:lastModifiedBy>
  <cp:revision>2</cp:revision>
  <dcterms:created xsi:type="dcterms:W3CDTF">2025-05-24T12:26:25Z</dcterms:created>
  <dcterms:modified xsi:type="dcterms:W3CDTF">2025-05-24T13:11:51Z</dcterms:modified>
</cp:coreProperties>
</file>